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955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860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677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57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642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592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2662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991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826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6478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714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5083F-E6E6-4879-B355-BA87F7E81313}" type="datetimeFigureOut">
              <a:rPr lang="zh-TW" altLang="en-US" smtClean="0"/>
              <a:t>2021/9/15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8286A-49BC-49F0-94D9-95DF33D3F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720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527" y="1598319"/>
            <a:ext cx="7999734" cy="2197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838926" y="404665"/>
            <a:ext cx="842493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/>
              <a:t>Supplier system login guide</a:t>
            </a:r>
            <a:endParaRPr lang="en-US" altLang="zh-TW" dirty="0"/>
          </a:p>
          <a:p>
            <a:r>
              <a:rPr lang="en-US" altLang="zh-TW" dirty="0" smtClean="0">
                <a:solidFill>
                  <a:srgbClr val="0000FF"/>
                </a:solidFill>
              </a:rPr>
              <a:t>New Vendor</a:t>
            </a:r>
            <a:r>
              <a:rPr lang="zh-CN" altLang="en-US" dirty="0" smtClean="0">
                <a:solidFill>
                  <a:srgbClr val="0000FF"/>
                </a:solidFill>
              </a:rPr>
              <a:t> </a:t>
            </a:r>
            <a:r>
              <a:rPr lang="en-US" altLang="zh-CN" dirty="0" smtClean="0">
                <a:solidFill>
                  <a:srgbClr val="0000FF"/>
                </a:solidFill>
              </a:rPr>
              <a:t>R</a:t>
            </a:r>
            <a:r>
              <a:rPr lang="en-US" altLang="zh-TW" dirty="0" smtClean="0">
                <a:solidFill>
                  <a:srgbClr val="0000FF"/>
                </a:solidFill>
              </a:rPr>
              <a:t>egister</a:t>
            </a:r>
            <a:endParaRPr lang="en-US" altLang="zh-CN" dirty="0">
              <a:solidFill>
                <a:srgbClr val="0000FF"/>
              </a:solidFill>
            </a:endParaRPr>
          </a:p>
          <a:p>
            <a:r>
              <a:rPr lang="en-US" altLang="zh-CN" sz="1600" dirty="0" smtClean="0"/>
              <a:t>Click </a:t>
            </a:r>
            <a:r>
              <a:rPr lang="en-US" altLang="zh-TW" sz="1600" dirty="0" smtClean="0"/>
              <a:t>New </a:t>
            </a:r>
            <a:r>
              <a:rPr lang="en-US" altLang="zh-TW" sz="1600" dirty="0"/>
              <a:t>Vendor</a:t>
            </a:r>
            <a:r>
              <a:rPr lang="en-US" altLang="zh-TW" sz="1600" dirty="0" smtClean="0"/>
              <a:t>→ </a:t>
            </a:r>
            <a:r>
              <a:rPr lang="en-US" altLang="zh-TW" sz="1600" dirty="0" err="1" smtClean="0"/>
              <a:t>PoP</a:t>
            </a:r>
            <a:r>
              <a:rPr lang="en-US" altLang="zh-TW" sz="1600" dirty="0" smtClean="0"/>
              <a:t> up window will show the information you need to key </a:t>
            </a:r>
            <a:r>
              <a:rPr lang="en-US" altLang="zh-TW" sz="1600" dirty="0" err="1" smtClean="0"/>
              <a:t>in→</a:t>
            </a:r>
            <a:r>
              <a:rPr lang="en-US" altLang="zh-TW" sz="1600" dirty="0" err="1"/>
              <a:t>submit</a:t>
            </a:r>
            <a:r>
              <a:rPr lang="en-US" altLang="zh-TW" sz="1600" dirty="0"/>
              <a:t> </a:t>
            </a:r>
            <a:r>
              <a:rPr lang="en-US" altLang="zh-TW" sz="1600" dirty="0" smtClean="0"/>
              <a:t>→ wait for administrator to verify→</a:t>
            </a:r>
            <a:r>
              <a:rPr lang="zh-CN" altLang="en-US" sz="1600" dirty="0"/>
              <a:t> </a:t>
            </a:r>
            <a:r>
              <a:rPr lang="en-US" altLang="zh-CN" sz="1600" dirty="0" smtClean="0"/>
              <a:t>will send login password to registered email</a:t>
            </a:r>
            <a:endParaRPr lang="en-US" altLang="zh-CN" sz="1600" dirty="0"/>
          </a:p>
          <a:p>
            <a:r>
              <a:rPr lang="en-US" altLang="zh-CN" dirty="0"/>
              <a:t> </a:t>
            </a:r>
          </a:p>
          <a:p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576685" y="2915374"/>
            <a:ext cx="1720795" cy="126014"/>
          </a:xfrm>
          <a:prstGeom prst="rect">
            <a:avLst/>
          </a:prstGeom>
          <a:noFill/>
          <a:ln>
            <a:solidFill>
              <a:srgbClr val="BF1E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170" y="4129474"/>
            <a:ext cx="5534245" cy="213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4105894" y="4715821"/>
            <a:ext cx="1720795" cy="1259677"/>
          </a:xfrm>
          <a:prstGeom prst="rect">
            <a:avLst/>
          </a:prstGeom>
          <a:noFill/>
          <a:ln>
            <a:solidFill>
              <a:srgbClr val="BF1E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圓角矩形圖說文字 11"/>
          <p:cNvSpPr/>
          <p:nvPr/>
        </p:nvSpPr>
        <p:spPr>
          <a:xfrm>
            <a:off x="8020492" y="4244996"/>
            <a:ext cx="1818168" cy="1836827"/>
          </a:xfrm>
          <a:prstGeom prst="wedgeRoundRectCallout">
            <a:avLst>
              <a:gd name="adj1" fmla="val -191592"/>
              <a:gd name="adj2" fmla="val -844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rgbClr val="0000FF"/>
                </a:solidFill>
              </a:rPr>
              <a:t>Company Name</a:t>
            </a:r>
            <a:r>
              <a:rPr lang="zh-CN" altLang="en-US" sz="1400" dirty="0" smtClean="0">
                <a:solidFill>
                  <a:srgbClr val="0000FF"/>
                </a:solidFill>
              </a:rPr>
              <a:t>：</a:t>
            </a:r>
            <a:r>
              <a:rPr lang="en-US" altLang="zh-CN" sz="1400" dirty="0" smtClean="0">
                <a:solidFill>
                  <a:srgbClr val="0000FF"/>
                </a:solidFill>
              </a:rPr>
              <a:t>Please fill in English with Capital letters; Must be the same with the parts vendor name</a:t>
            </a:r>
          </a:p>
        </p:txBody>
      </p:sp>
      <p:sp>
        <p:nvSpPr>
          <p:cNvPr id="13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981950" y="6356351"/>
            <a:ext cx="2057400" cy="365125"/>
          </a:xfrm>
        </p:spPr>
        <p:txBody>
          <a:bodyPr/>
          <a:lstStyle/>
          <a:p>
            <a:pPr>
              <a:defRPr/>
            </a:pPr>
            <a:fld id="{D836CA5F-D7F3-41DC-8780-613844DB4D16}" type="slidenum">
              <a:rPr lang="zh-TW" altLang="en-US" smtClean="0"/>
              <a:pPr>
                <a:defRPr/>
              </a:pPr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8740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61</Words>
  <Application>Microsoft Office PowerPoint</Application>
  <PresentationFormat>寬螢幕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JBD 專案管理一處業務二部業務一課(盧盈瑄)</dc:creator>
  <cp:lastModifiedBy>JBD 專案管理一處業務二部業務一課(盧盈瑄)</cp:lastModifiedBy>
  <cp:revision>3</cp:revision>
  <dcterms:created xsi:type="dcterms:W3CDTF">2021-09-15T06:59:18Z</dcterms:created>
  <dcterms:modified xsi:type="dcterms:W3CDTF">2021-09-15T08:00:31Z</dcterms:modified>
</cp:coreProperties>
</file>